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A0E3D-1EF0-F04F-FEF0-A022AA932070}" v="12" dt="2025-02-06T12:47:12.958"/>
    <p1510:client id="{71FF1679-0D4F-0799-CDE3-3D7B6D6895A1}" v="568" dt="2025-02-06T13:16:27.711"/>
    <p1510:client id="{D5AA5E6B-29E1-722E-ACA4-69777FAFB68C}" v="7" dt="2025-02-06T12:42:44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mov"/><Relationship Id="rId7" Type="http://schemas.openxmlformats.org/officeDocument/2006/relationships/image" Target="../media/image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10.png"/><Relationship Id="rId4" Type="http://schemas.openxmlformats.org/officeDocument/2006/relationships/video" Target="../media/media3.mov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83CF8-740F-5080-9FF3-850CDC0E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13" b="222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9583" y="-2276026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Pestis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7869" y="130113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Harvey, Murray, Shayaan, Vinh, </a:t>
            </a:r>
            <a:endParaRPr lang="en-US" dirty="0"/>
          </a:p>
          <a:p>
            <a:r>
              <a:rPr lang="en-US" dirty="0" err="1">
                <a:solidFill>
                  <a:srgbClr val="FFFFFF"/>
                </a:solidFill>
              </a:rPr>
              <a:t>Chongsheng</a:t>
            </a:r>
            <a:r>
              <a:rPr lang="en-US" dirty="0">
                <a:solidFill>
                  <a:srgbClr val="FFFFFF"/>
                </a:solidFill>
              </a:rPr>
              <a:t>, Ani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</a:rPr>
              <a:t>Weekly review – 06/02/2025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E798-4F84-26D1-865F-191AA392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23th - 30th Jan (1st week)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A65A-2B91-D8C8-CB2F-9E31943ED1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Added continuous development in git (different versions)</a:t>
            </a:r>
          </a:p>
          <a:p>
            <a:r>
              <a:rPr lang="en-GB" dirty="0"/>
              <a:t>Combat implemented</a:t>
            </a:r>
          </a:p>
          <a:p>
            <a:r>
              <a:rPr lang="en-GB" dirty="0"/>
              <a:t>Cheese implemented (resource)</a:t>
            </a:r>
          </a:p>
          <a:p>
            <a:r>
              <a:rPr lang="en-GB" dirty="0"/>
              <a:t>Initial procedural generation added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022DC-BA43-6110-4618-830B6EE90A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Changed UI to work with adjusting screen sizes</a:t>
            </a:r>
            <a:endParaRPr lang="en-US" dirty="0"/>
          </a:p>
          <a:p>
            <a:r>
              <a:rPr lang="en-GB" dirty="0"/>
              <a:t>Lighting for points of interest figured out</a:t>
            </a:r>
          </a:p>
        </p:txBody>
      </p:sp>
    </p:spTree>
    <p:extLst>
      <p:ext uri="{BB962C8B-B14F-4D97-AF65-F5344CB8AC3E}">
        <p14:creationId xmlns:p14="http://schemas.microsoft.com/office/powerpoint/2010/main" val="128518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CEBE-6109-D2B1-5F03-61C40BFC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video game of a van with a barbed wire fence and barrels&#10;&#10;AI-generated content may be incorrect.">
            <a:extLst>
              <a:ext uri="{FF2B5EF4-FFF2-40B4-BE49-F238E27FC236}">
                <a16:creationId xmlns:a16="http://schemas.microsoft.com/office/drawing/2014/main" id="{CD94E9F7-91C9-5850-2CE3-81C4941202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34" y="-327"/>
            <a:ext cx="5744150" cy="411480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DB093E-9FDE-24CE-11CD-469B031B34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561061" y="51796"/>
            <a:ext cx="6096000" cy="3296208"/>
          </a:xfrm>
        </p:spPr>
      </p:pic>
      <p:pic>
        <p:nvPicPr>
          <p:cNvPr id="7" name="Screen Recording 2025-02-06 at 12.38.13">
            <a:hlinkClick r:id="" action="ppaction://media"/>
            <a:extLst>
              <a:ext uri="{FF2B5EF4-FFF2-40B4-BE49-F238E27FC236}">
                <a16:creationId xmlns:a16="http://schemas.microsoft.com/office/drawing/2014/main" id="{679C5F3E-5990-4C0D-6734-350796664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5238" y="2844800"/>
            <a:ext cx="6312128" cy="4010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F6D8D-7AC1-CDE2-4FB8-378A51F6C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57" y="3434036"/>
            <a:ext cx="5382381" cy="34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2BE-7F8B-16D0-A906-809A489E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31st Jan – 6th Feb (Week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703D4-E292-E9A4-5F6A-AB80BB37C6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Human patrols around POIs</a:t>
            </a:r>
            <a:endParaRPr lang="en-US" dirty="0"/>
          </a:p>
          <a:p>
            <a:r>
              <a:rPr lang="en-GB" dirty="0"/>
              <a:t>Developed population model</a:t>
            </a:r>
          </a:p>
          <a:p>
            <a:r>
              <a:rPr lang="en-GB" dirty="0"/>
              <a:t>Put UI in the game scene and connected functions</a:t>
            </a:r>
          </a:p>
          <a:p>
            <a:r>
              <a:rPr lang="en-GB" dirty="0"/>
              <a:t>Cheese UI</a:t>
            </a:r>
          </a:p>
          <a:p>
            <a:r>
              <a:rPr lang="en-GB" dirty="0"/>
              <a:t>Improved map generation to have biomes</a:t>
            </a:r>
          </a:p>
          <a:p>
            <a:r>
              <a:rPr lang="en-GB" dirty="0"/>
              <a:t>Added UI information display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EEC5F-E3FC-19E3-2FC1-2C4AF49559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Added split horde function</a:t>
            </a:r>
          </a:p>
          <a:p>
            <a:r>
              <a:rPr lang="en-GB" dirty="0"/>
              <a:t>Rat death animations added</a:t>
            </a:r>
          </a:p>
          <a:p>
            <a:r>
              <a:rPr lang="en-GB" dirty="0"/>
              <a:t>Dev overlays</a:t>
            </a:r>
          </a:p>
          <a:p>
            <a:r>
              <a:rPr lang="en-GB"/>
              <a:t>Player usernames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Shayaan got hypothermia 🥶</a:t>
            </a:r>
          </a:p>
        </p:txBody>
      </p:sp>
    </p:spTree>
    <p:extLst>
      <p:ext uri="{BB962C8B-B14F-4D97-AF65-F5344CB8AC3E}">
        <p14:creationId xmlns:p14="http://schemas.microsoft.com/office/powerpoint/2010/main" val="370872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0BC0-98E1-FCBF-46BE-67CC11E3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colorful pattern on a blue background&#10;&#10;AI-generated content may be incorrect.">
            <a:extLst>
              <a:ext uri="{FF2B5EF4-FFF2-40B4-BE49-F238E27FC236}">
                <a16:creationId xmlns:a16="http://schemas.microsoft.com/office/drawing/2014/main" id="{C735C3BC-CD17-9552-E62A-AF62C0B5CA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-11545" y="3158"/>
            <a:ext cx="5472546" cy="298554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B6E07-CFBC-564C-1DC2-943B6B603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-14843" y="1924485"/>
            <a:ext cx="5482441" cy="3012269"/>
          </a:xfrm>
        </p:spPr>
      </p:pic>
      <p:pic>
        <p:nvPicPr>
          <p:cNvPr id="7" name="Picture 6" descr="A map of a game&#10;&#10;AI-generated content may be incorrect.">
            <a:extLst>
              <a:ext uri="{FF2B5EF4-FFF2-40B4-BE49-F238E27FC236}">
                <a16:creationId xmlns:a16="http://schemas.microsoft.com/office/drawing/2014/main" id="{E610F966-2289-414E-7346-251817CAA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696" y="4067562"/>
            <a:ext cx="5480242" cy="2786874"/>
          </a:xfrm>
          <a:prstGeom prst="rect">
            <a:avLst/>
          </a:prstGeom>
        </p:spPr>
      </p:pic>
      <p:pic>
        <p:nvPicPr>
          <p:cNvPr id="8" name="Screen Recording 2025-02-06 at 12.58.29">
            <a:hlinkClick r:id="" action="ppaction://media"/>
            <a:extLst>
              <a:ext uri="{FF2B5EF4-FFF2-40B4-BE49-F238E27FC236}">
                <a16:creationId xmlns:a16="http://schemas.microsoft.com/office/drawing/2014/main" id="{3FE3957B-18D3-6739-2AC8-F8453042AF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00915" y="16934"/>
            <a:ext cx="6693505" cy="3709609"/>
          </a:xfrm>
          <a:prstGeom prst="rect">
            <a:avLst/>
          </a:prstGeom>
        </p:spPr>
      </p:pic>
      <p:pic>
        <p:nvPicPr>
          <p:cNvPr id="9" name="Screen Recording 2025-02-06 at 12.40.30">
            <a:hlinkClick r:id="" action="ppaction://media"/>
            <a:extLst>
              <a:ext uri="{FF2B5EF4-FFF2-40B4-BE49-F238E27FC236}">
                <a16:creationId xmlns:a16="http://schemas.microsoft.com/office/drawing/2014/main" id="{8751C59B-D188-D95F-F0F7-D2601868314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2914" y="3722913"/>
            <a:ext cx="5931506" cy="3149601"/>
          </a:xfrm>
          <a:prstGeom prst="rect">
            <a:avLst/>
          </a:prstGeom>
        </p:spPr>
      </p:pic>
      <p:pic>
        <p:nvPicPr>
          <p:cNvPr id="10" name="Picture 9" descr="A video game screen shot of a train&#10;&#10;AI-generated content may be incorrect.">
            <a:extLst>
              <a:ext uri="{FF2B5EF4-FFF2-40B4-BE49-F238E27FC236}">
                <a16:creationId xmlns:a16="http://schemas.microsoft.com/office/drawing/2014/main" id="{AE659F30-E10F-F488-F746-9FEB48E0E0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6033" y="4492287"/>
            <a:ext cx="3238115" cy="19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C13C14B2C644489A21AD6F7996716" ma:contentTypeVersion="7" ma:contentTypeDescription="Create a new document." ma:contentTypeScope="" ma:versionID="ef120c666fb8ad69f2122ab1dc185b46">
  <xsd:schema xmlns:xsd="http://www.w3.org/2001/XMLSchema" xmlns:xs="http://www.w3.org/2001/XMLSchema" xmlns:p="http://schemas.microsoft.com/office/2006/metadata/properties" xmlns:ns2="e6c88713-63a1-4bcb-a68c-4998770568c0" targetNamespace="http://schemas.microsoft.com/office/2006/metadata/properties" ma:root="true" ma:fieldsID="5efd097e7fa945a10ab4a8ac4ecf521c" ns2:_="">
    <xsd:import namespace="e6c88713-63a1-4bcb-a68c-499877056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88713-63a1-4bcb-a68c-49987705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6D46EE-D47A-45A6-918B-A3641E39DF0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2EF3948-D21C-4880-B93E-CBC1B4BC1C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88713-63a1-4bcb-a68c-499877056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41432B-F7C0-4371-8E2A-5BAD7EFB20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Pestis</vt:lpstr>
      <vt:lpstr>23th - 30th Jan (1st week)</vt:lpstr>
      <vt:lpstr>PowerPoint Presentation</vt:lpstr>
      <vt:lpstr>31st Jan – 6th Feb (Week 2)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325</cp:revision>
  <dcterms:created xsi:type="dcterms:W3CDTF">2025-01-19T23:46:53Z</dcterms:created>
  <dcterms:modified xsi:type="dcterms:W3CDTF">2025-05-18T09:23:05Z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0x01010051CC13C14B2C644489A21AD6F7996716</vt:lpwstr>
  </property>
</Properties>
</file>